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9" r:id="rId2"/>
    <p:sldId id="258" r:id="rId3"/>
    <p:sldId id="260" r:id="rId4"/>
    <p:sldId id="267" r:id="rId5"/>
    <p:sldId id="261" r:id="rId6"/>
    <p:sldId id="262" r:id="rId7"/>
    <p:sldId id="268" r:id="rId8"/>
    <p:sldId id="263" r:id="rId9"/>
    <p:sldId id="265" r:id="rId10"/>
    <p:sldId id="270" r:id="rId11"/>
    <p:sldId id="266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Bos" initials="K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3D82CD-BA93-41A7-8983-E4B1F8D73E35}" v="18" dt="2022-09-20T11:58:05.3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en Bos" userId="7cd5ab26-d89d-44e5-8ab9-d5402cb516a3" providerId="ADAL" clId="{F9FDAE8F-B44B-4C34-8EA0-B3033B1A0036}"/>
    <pc:docChg chg="undo custSel modSld">
      <pc:chgData name="Kirsten Bos" userId="7cd5ab26-d89d-44e5-8ab9-d5402cb516a3" providerId="ADAL" clId="{F9FDAE8F-B44B-4C34-8EA0-B3033B1A0036}" dt="2021-06-19T13:50:11.386" v="82" actId="26606"/>
      <pc:docMkLst>
        <pc:docMk/>
      </pc:docMkLst>
      <pc:sldChg chg="modSp mod">
        <pc:chgData name="Kirsten Bos" userId="7cd5ab26-d89d-44e5-8ab9-d5402cb516a3" providerId="ADAL" clId="{F9FDAE8F-B44B-4C34-8EA0-B3033B1A0036}" dt="2021-06-19T13:32:48.157" v="6" actId="20577"/>
        <pc:sldMkLst>
          <pc:docMk/>
          <pc:sldMk cId="4080831252" sldId="260"/>
        </pc:sldMkLst>
        <pc:spChg chg="mod">
          <ac:chgData name="Kirsten Bos" userId="7cd5ab26-d89d-44e5-8ab9-d5402cb516a3" providerId="ADAL" clId="{F9FDAE8F-B44B-4C34-8EA0-B3033B1A0036}" dt="2021-06-19T13:32:48.157" v="6" actId="20577"/>
          <ac:spMkLst>
            <pc:docMk/>
            <pc:sldMk cId="4080831252" sldId="260"/>
            <ac:spMk id="2" creationId="{6DE7F171-886C-4995-9DC6-E13876910344}"/>
          </ac:spMkLst>
        </pc:spChg>
      </pc:sldChg>
      <pc:sldChg chg="modSp mod">
        <pc:chgData name="Kirsten Bos" userId="7cd5ab26-d89d-44e5-8ab9-d5402cb516a3" providerId="ADAL" clId="{F9FDAE8F-B44B-4C34-8EA0-B3033B1A0036}" dt="2021-06-19T13:32:59.121" v="13" actId="20577"/>
        <pc:sldMkLst>
          <pc:docMk/>
          <pc:sldMk cId="158336223" sldId="262"/>
        </pc:sldMkLst>
        <pc:spChg chg="mod">
          <ac:chgData name="Kirsten Bos" userId="7cd5ab26-d89d-44e5-8ab9-d5402cb516a3" providerId="ADAL" clId="{F9FDAE8F-B44B-4C34-8EA0-B3033B1A0036}" dt="2021-06-19T13:32:59.121" v="13" actId="20577"/>
          <ac:spMkLst>
            <pc:docMk/>
            <pc:sldMk cId="158336223" sldId="262"/>
            <ac:spMk id="4" creationId="{86A3AB71-EA90-45E3-9212-FDC760317812}"/>
          </ac:spMkLst>
        </pc:spChg>
      </pc:sldChg>
      <pc:sldChg chg="modSp mod">
        <pc:chgData name="Kirsten Bos" userId="7cd5ab26-d89d-44e5-8ab9-d5402cb516a3" providerId="ADAL" clId="{F9FDAE8F-B44B-4C34-8EA0-B3033B1A0036}" dt="2021-06-19T13:41:55.785" v="38" actId="20577"/>
        <pc:sldMkLst>
          <pc:docMk/>
          <pc:sldMk cId="3433764522" sldId="263"/>
        </pc:sldMkLst>
        <pc:spChg chg="mod">
          <ac:chgData name="Kirsten Bos" userId="7cd5ab26-d89d-44e5-8ab9-d5402cb516a3" providerId="ADAL" clId="{F9FDAE8F-B44B-4C34-8EA0-B3033B1A0036}" dt="2021-06-19T13:41:55.785" v="38" actId="20577"/>
          <ac:spMkLst>
            <pc:docMk/>
            <pc:sldMk cId="3433764522" sldId="263"/>
            <ac:spMk id="4" creationId="{F82BCEB0-80DB-4453-B90D-953F4D0C51B5}"/>
          </ac:spMkLst>
        </pc:spChg>
      </pc:sldChg>
      <pc:sldChg chg="addSp delSp modSp mod setBg delAnim modAnim setClrOvrMap">
        <pc:chgData name="Kirsten Bos" userId="7cd5ab26-d89d-44e5-8ab9-d5402cb516a3" providerId="ADAL" clId="{F9FDAE8F-B44B-4C34-8EA0-B3033B1A0036}" dt="2021-06-19T13:49:24.114" v="73" actId="1076"/>
        <pc:sldMkLst>
          <pc:docMk/>
          <pc:sldMk cId="3029433551" sldId="264"/>
        </pc:sldMkLst>
        <pc:spChg chg="del mod">
          <ac:chgData name="Kirsten Bos" userId="7cd5ab26-d89d-44e5-8ab9-d5402cb516a3" providerId="ADAL" clId="{F9FDAE8F-B44B-4C34-8EA0-B3033B1A0036}" dt="2021-06-19T13:48:22.063" v="56" actId="478"/>
          <ac:spMkLst>
            <pc:docMk/>
            <pc:sldMk cId="3029433551" sldId="264"/>
            <ac:spMk id="2" creationId="{96273E53-32F6-455F-A91C-525A3B78691E}"/>
          </ac:spMkLst>
        </pc:spChg>
        <pc:spChg chg="mod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10" creationId="{5A345D5C-D3C4-4963-B9F0-BB0A76A7D987}"/>
          </ac:spMkLst>
        </pc:spChg>
        <pc:spChg chg="del">
          <ac:chgData name="Kirsten Bos" userId="7cd5ab26-d89d-44e5-8ab9-d5402cb516a3" providerId="ADAL" clId="{F9FDAE8F-B44B-4C34-8EA0-B3033B1A0036}" dt="2021-06-19T13:47:48.243" v="53" actId="26606"/>
          <ac:spMkLst>
            <pc:docMk/>
            <pc:sldMk cId="3029433551" sldId="264"/>
            <ac:spMk id="24" creationId="{37C89E4B-3C9F-44B9-8B86-D9E3D112D8EC}"/>
          </ac:spMkLst>
        </pc:spChg>
        <pc:spChg chg="add del">
          <ac:chgData name="Kirsten Bos" userId="7cd5ab26-d89d-44e5-8ab9-d5402cb516a3" providerId="ADAL" clId="{F9FDAE8F-B44B-4C34-8EA0-B3033B1A0036}" dt="2021-06-19T13:48:49.078" v="67" actId="26606"/>
          <ac:spMkLst>
            <pc:docMk/>
            <pc:sldMk cId="3029433551" sldId="264"/>
            <ac:spMk id="33" creationId="{23E547B5-89CF-4EC0-96DE-25771AED0799}"/>
          </ac:spMkLst>
        </pc:spChg>
        <pc:spChg chg="add del">
          <ac:chgData name="Kirsten Bos" userId="7cd5ab26-d89d-44e5-8ab9-d5402cb516a3" providerId="ADAL" clId="{F9FDAE8F-B44B-4C34-8EA0-B3033B1A0036}" dt="2021-06-19T13:48:49.078" v="67" actId="26606"/>
          <ac:spMkLst>
            <pc:docMk/>
            <pc:sldMk cId="3029433551" sldId="264"/>
            <ac:spMk id="35" creationId="{3F0B8CEB-8279-4E5E-A0CE-1FC9F71736F2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0" creationId="{8FC9BE17-9A7B-462D-AE50-3D8777387304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2" creationId="{3EBE8569-6AEC-4B8C-8D53-2DE337CDBA65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4" creationId="{55D4142C-5077-457F-A6AD-3FECFDB39685}"/>
          </ac:spMkLst>
        </pc:spChg>
        <pc:spChg chg="add del">
          <ac:chgData name="Kirsten Bos" userId="7cd5ab26-d89d-44e5-8ab9-d5402cb516a3" providerId="ADAL" clId="{F9FDAE8F-B44B-4C34-8EA0-B3033B1A0036}" dt="2021-06-19T13:48:28.128" v="58" actId="26606"/>
          <ac:spMkLst>
            <pc:docMk/>
            <pc:sldMk cId="3029433551" sldId="264"/>
            <ac:spMk id="46" creationId="{7A5F0580-5EE9-419F-96EE-B6529EF6E7D0}"/>
          </ac:spMkLst>
        </pc:spChg>
        <pc:spChg chg="add del">
          <ac:chgData name="Kirsten Bos" userId="7cd5ab26-d89d-44e5-8ab9-d5402cb516a3" providerId="ADAL" clId="{F9FDAE8F-B44B-4C34-8EA0-B3033B1A0036}" dt="2021-06-19T13:48:30.447" v="62" actId="26606"/>
          <ac:spMkLst>
            <pc:docMk/>
            <pc:sldMk cId="3029433551" sldId="264"/>
            <ac:spMk id="50" creationId="{86C7B4A1-154A-4DF0-AC46-F88D75A2E0FD}"/>
          </ac:spMkLst>
        </pc:spChg>
        <pc:spChg chg="add del">
          <ac:chgData name="Kirsten Bos" userId="7cd5ab26-d89d-44e5-8ab9-d5402cb516a3" providerId="ADAL" clId="{F9FDAE8F-B44B-4C34-8EA0-B3033B1A0036}" dt="2021-06-19T13:48:38.086" v="64" actId="26606"/>
          <ac:spMkLst>
            <pc:docMk/>
            <pc:sldMk cId="3029433551" sldId="264"/>
            <ac:spMk id="52" creationId="{5E8D2E83-FB3A-40E7-A9E5-7AB389D612B4}"/>
          </ac:spMkLst>
        </pc:spChg>
        <pc:spChg chg="add del">
          <ac:chgData name="Kirsten Bos" userId="7cd5ab26-d89d-44e5-8ab9-d5402cb516a3" providerId="ADAL" clId="{F9FDAE8F-B44B-4C34-8EA0-B3033B1A0036}" dt="2021-06-19T13:48:49.071" v="66" actId="26606"/>
          <ac:spMkLst>
            <pc:docMk/>
            <pc:sldMk cId="3029433551" sldId="264"/>
            <ac:spMk id="54" creationId="{04812C46-200A-4DEB-A05E-3ED6C68C2387}"/>
          </ac:spMkLst>
        </pc:spChg>
        <pc:spChg chg="add del">
          <ac:chgData name="Kirsten Bos" userId="7cd5ab26-d89d-44e5-8ab9-d5402cb516a3" providerId="ADAL" clId="{F9FDAE8F-B44B-4C34-8EA0-B3033B1A0036}" dt="2021-06-19T13:48:49.071" v="66" actId="26606"/>
          <ac:spMkLst>
            <pc:docMk/>
            <pc:sldMk cId="3029433551" sldId="264"/>
            <ac:spMk id="55" creationId="{D1EA859B-E555-4109-94F3-6700E046E008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57" creationId="{8181FC64-B306-4821-98E2-780662EFC486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58" creationId="{5871FC61-DD4E-47D4-81FD-8A7E7D12B371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59" creationId="{F9EC3F91-A75C-4F74-867E-E4C28C13546B}"/>
          </ac:spMkLst>
        </pc:spChg>
        <pc:spChg chg="add del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60" creationId="{829A1E2C-5AC8-40FC-99E9-832069D39792}"/>
          </ac:spMkLst>
        </pc:spChg>
        <pc:spChg chg="add">
          <ac:chgData name="Kirsten Bos" userId="7cd5ab26-d89d-44e5-8ab9-d5402cb516a3" providerId="ADAL" clId="{F9FDAE8F-B44B-4C34-8EA0-B3033B1A0036}" dt="2021-06-19T13:49:07.381" v="70" actId="26606"/>
          <ac:spMkLst>
            <pc:docMk/>
            <pc:sldMk cId="3029433551" sldId="264"/>
            <ac:spMk id="65" creationId="{87CC2527-562A-4F69-B487-4371E5B243E7}"/>
          </ac:spMkLst>
        </pc:spChg>
        <pc:picChg chg="del">
          <ac:chgData name="Kirsten Bos" userId="7cd5ab26-d89d-44e5-8ab9-d5402cb516a3" providerId="ADAL" clId="{F9FDAE8F-B44B-4C34-8EA0-B3033B1A0036}" dt="2021-06-19T13:45:54.182" v="39" actId="478"/>
          <ac:picMkLst>
            <pc:docMk/>
            <pc:sldMk cId="3029433551" sldId="264"/>
            <ac:picMk id="3" creationId="{56A83B5A-2088-48C4-B54A-5F3711428A3E}"/>
          </ac:picMkLst>
        </pc:picChg>
        <pc:picChg chg="del">
          <ac:chgData name="Kirsten Bos" userId="7cd5ab26-d89d-44e5-8ab9-d5402cb516a3" providerId="ADAL" clId="{F9FDAE8F-B44B-4C34-8EA0-B3033B1A0036}" dt="2021-06-19T13:47:20.334" v="47" actId="21"/>
          <ac:picMkLst>
            <pc:docMk/>
            <pc:sldMk cId="3029433551" sldId="264"/>
            <ac:picMk id="4" creationId="{00000000-0000-0000-0000-000000000000}"/>
          </ac:picMkLst>
        </pc:picChg>
        <pc:picChg chg="add mod ord">
          <ac:chgData name="Kirsten Bos" userId="7cd5ab26-d89d-44e5-8ab9-d5402cb516a3" providerId="ADAL" clId="{F9FDAE8F-B44B-4C34-8EA0-B3033B1A0036}" dt="2021-06-19T13:49:07.381" v="70" actId="26606"/>
          <ac:picMkLst>
            <pc:docMk/>
            <pc:sldMk cId="3029433551" sldId="264"/>
            <ac:picMk id="6" creationId="{C068D535-5217-4D37-8D7C-A586BA7C4A4A}"/>
          </ac:picMkLst>
        </pc:picChg>
        <pc:picChg chg="add del mod">
          <ac:chgData name="Kirsten Bos" userId="7cd5ab26-d89d-44e5-8ab9-d5402cb516a3" providerId="ADAL" clId="{F9FDAE8F-B44B-4C34-8EA0-B3033B1A0036}" dt="2021-06-19T13:47:27.766" v="49" actId="21"/>
          <ac:picMkLst>
            <pc:docMk/>
            <pc:sldMk cId="3029433551" sldId="264"/>
            <ac:picMk id="11" creationId="{6C33BE2F-A660-4C67-A5D4-905C40D079C6}"/>
          </ac:picMkLst>
        </pc:picChg>
        <pc:picChg chg="add mod">
          <ac:chgData name="Kirsten Bos" userId="7cd5ab26-d89d-44e5-8ab9-d5402cb516a3" providerId="ADAL" clId="{F9FDAE8F-B44B-4C34-8EA0-B3033B1A0036}" dt="2021-06-19T13:49:24.114" v="73" actId="1076"/>
          <ac:picMkLst>
            <pc:docMk/>
            <pc:sldMk cId="3029433551" sldId="264"/>
            <ac:picMk id="29" creationId="{6E7F4CF0-4F98-443E-8E6D-023E347BF9B2}"/>
          </ac:picMkLst>
        </pc:picChg>
        <pc:picChg chg="add del">
          <ac:chgData name="Kirsten Bos" userId="7cd5ab26-d89d-44e5-8ab9-d5402cb516a3" providerId="ADAL" clId="{F9FDAE8F-B44B-4C34-8EA0-B3033B1A0036}" dt="2021-06-19T13:48:29.480" v="60" actId="26606"/>
          <ac:picMkLst>
            <pc:docMk/>
            <pc:sldMk cId="3029433551" sldId="264"/>
            <ac:picMk id="48" creationId="{54DDEBDD-D8BD-41A6-8A0D-B00E3768B0F9}"/>
          </ac:picMkLst>
        </pc:picChg>
        <pc:cxnChg chg="del">
          <ac:chgData name="Kirsten Bos" userId="7cd5ab26-d89d-44e5-8ab9-d5402cb516a3" providerId="ADAL" clId="{F9FDAE8F-B44B-4C34-8EA0-B3033B1A0036}" dt="2021-06-19T13:47:48.243" v="53" actId="26606"/>
          <ac:cxnSpMkLst>
            <pc:docMk/>
            <pc:sldMk cId="3029433551" sldId="264"/>
            <ac:cxnSpMk id="26" creationId="{AA2EAA10-076F-46BD-8F0F-B9A2FB77A85C}"/>
          </ac:cxnSpMkLst>
        </pc:cxnChg>
        <pc:cxnChg chg="del">
          <ac:chgData name="Kirsten Bos" userId="7cd5ab26-d89d-44e5-8ab9-d5402cb516a3" providerId="ADAL" clId="{F9FDAE8F-B44B-4C34-8EA0-B3033B1A0036}" dt="2021-06-19T13:47:48.243" v="53" actId="26606"/>
          <ac:cxnSpMkLst>
            <pc:docMk/>
            <pc:sldMk cId="3029433551" sldId="264"/>
            <ac:cxnSpMk id="28" creationId="{D891E407-403B-4764-86C9-33A56D3BCAA3}"/>
          </ac:cxnSpMkLst>
        </pc:cxnChg>
        <pc:cxnChg chg="add">
          <ac:chgData name="Kirsten Bos" userId="7cd5ab26-d89d-44e5-8ab9-d5402cb516a3" providerId="ADAL" clId="{F9FDAE8F-B44B-4C34-8EA0-B3033B1A0036}" dt="2021-06-19T13:49:07.381" v="70" actId="26606"/>
          <ac:cxnSpMkLst>
            <pc:docMk/>
            <pc:sldMk cId="3029433551" sldId="264"/>
            <ac:cxnSpMk id="67" creationId="{BCDAEC91-5BCE-4B55-9CC0-43EF94CB734B}"/>
          </ac:cxnSpMkLst>
        </pc:cxnChg>
      </pc:sldChg>
      <pc:sldChg chg="modSp mod">
        <pc:chgData name="Kirsten Bos" userId="7cd5ab26-d89d-44e5-8ab9-d5402cb516a3" providerId="ADAL" clId="{F9FDAE8F-B44B-4C34-8EA0-B3033B1A0036}" dt="2021-06-19T13:49:44.163" v="80" actId="20577"/>
        <pc:sldMkLst>
          <pc:docMk/>
          <pc:sldMk cId="1066671221" sldId="266"/>
        </pc:sldMkLst>
        <pc:spChg chg="mod">
          <ac:chgData name="Kirsten Bos" userId="7cd5ab26-d89d-44e5-8ab9-d5402cb516a3" providerId="ADAL" clId="{F9FDAE8F-B44B-4C34-8EA0-B3033B1A0036}" dt="2021-06-19T13:49:44.163" v="80" actId="20577"/>
          <ac:spMkLst>
            <pc:docMk/>
            <pc:sldMk cId="1066671221" sldId="266"/>
            <ac:spMk id="3" creationId="{9AB42F0B-CE9E-4596-95D9-28BBEF9E10FC}"/>
          </ac:spMkLst>
        </pc:spChg>
      </pc:sldChg>
      <pc:sldChg chg="addSp delSp modSp mod setBg">
        <pc:chgData name="Kirsten Bos" userId="7cd5ab26-d89d-44e5-8ab9-d5402cb516a3" providerId="ADAL" clId="{F9FDAE8F-B44B-4C34-8EA0-B3033B1A0036}" dt="2021-06-19T13:50:11.386" v="82" actId="26606"/>
        <pc:sldMkLst>
          <pc:docMk/>
          <pc:sldMk cId="1614912767" sldId="269"/>
        </pc:sldMkLst>
        <pc:spChg chg="add del">
          <ac:chgData name="Kirsten Bos" userId="7cd5ab26-d89d-44e5-8ab9-d5402cb516a3" providerId="ADAL" clId="{F9FDAE8F-B44B-4C34-8EA0-B3033B1A0036}" dt="2021-06-19T13:50:11.386" v="82" actId="26606"/>
          <ac:spMkLst>
            <pc:docMk/>
            <pc:sldMk cId="1614912767" sldId="269"/>
            <ac:spMk id="10" creationId="{42A4FC2C-047E-45A5-965D-8E1E3BF09BC6}"/>
          </ac:spMkLst>
        </pc:spChg>
        <pc:picChg chg="mod">
          <ac:chgData name="Kirsten Bos" userId="7cd5ab26-d89d-44e5-8ab9-d5402cb516a3" providerId="ADAL" clId="{F9FDAE8F-B44B-4C34-8EA0-B3033B1A0036}" dt="2021-06-19T13:50:11.386" v="82" actId="26606"/>
          <ac:picMkLst>
            <pc:docMk/>
            <pc:sldMk cId="1614912767" sldId="269"/>
            <ac:picMk id="5" creationId="{A20B447D-2065-48D0-946D-34FEA4AABDFF}"/>
          </ac:picMkLst>
        </pc:picChg>
      </pc:sldChg>
    </pc:docChg>
  </pc:docChgLst>
  <pc:docChgLst>
    <pc:chgData name="Kirsten Bos" userId="7cd5ab26-d89d-44e5-8ab9-d5402cb516a3" providerId="ADAL" clId="{013D82CD-BA93-41A7-8983-E4B1F8D73E35}"/>
    <pc:docChg chg="undo custSel addSld delSld modSld">
      <pc:chgData name="Kirsten Bos" userId="7cd5ab26-d89d-44e5-8ab9-d5402cb516a3" providerId="ADAL" clId="{013D82CD-BA93-41A7-8983-E4B1F8D73E35}" dt="2023-01-18T10:57:48.527" v="329" actId="14100"/>
      <pc:docMkLst>
        <pc:docMk/>
      </pc:docMkLst>
      <pc:sldChg chg="addSp modSp mod">
        <pc:chgData name="Kirsten Bos" userId="7cd5ab26-d89d-44e5-8ab9-d5402cb516a3" providerId="ADAL" clId="{013D82CD-BA93-41A7-8983-E4B1F8D73E35}" dt="2022-09-20T11:45:00.667" v="115" actId="20577"/>
        <pc:sldMkLst>
          <pc:docMk/>
          <pc:sldMk cId="4080831252" sldId="260"/>
        </pc:sldMkLst>
        <pc:spChg chg="mod">
          <ac:chgData name="Kirsten Bos" userId="7cd5ab26-d89d-44e5-8ab9-d5402cb516a3" providerId="ADAL" clId="{013D82CD-BA93-41A7-8983-E4B1F8D73E35}" dt="2021-07-15T15:11:57.979" v="4" actId="20577"/>
          <ac:spMkLst>
            <pc:docMk/>
            <pc:sldMk cId="4080831252" sldId="260"/>
            <ac:spMk id="2" creationId="{6DE7F171-886C-4995-9DC6-E13876910344}"/>
          </ac:spMkLst>
        </pc:spChg>
        <pc:spChg chg="mod">
          <ac:chgData name="Kirsten Bos" userId="7cd5ab26-d89d-44e5-8ab9-d5402cb516a3" providerId="ADAL" clId="{013D82CD-BA93-41A7-8983-E4B1F8D73E35}" dt="2022-09-20T11:45:00.667" v="115" actId="20577"/>
          <ac:spMkLst>
            <pc:docMk/>
            <pc:sldMk cId="4080831252" sldId="260"/>
            <ac:spMk id="3" creationId="{CED5154A-EED8-4517-8CC2-C550BA34F84B}"/>
          </ac:spMkLst>
        </pc:spChg>
        <pc:picChg chg="mod">
          <ac:chgData name="Kirsten Bos" userId="7cd5ab26-d89d-44e5-8ab9-d5402cb516a3" providerId="ADAL" clId="{013D82CD-BA93-41A7-8983-E4B1F8D73E35}" dt="2021-07-15T15:20:06.792" v="102" actId="14826"/>
          <ac:picMkLst>
            <pc:docMk/>
            <pc:sldMk cId="4080831252" sldId="260"/>
            <ac:picMk id="5" creationId="{4B521C1B-C281-4A70-99F1-C1ECD009FE1B}"/>
          </ac:picMkLst>
        </pc:picChg>
        <pc:picChg chg="add mod">
          <ac:chgData name="Kirsten Bos" userId="7cd5ab26-d89d-44e5-8ab9-d5402cb516a3" providerId="ADAL" clId="{013D82CD-BA93-41A7-8983-E4B1F8D73E35}" dt="2022-09-20T11:44:33.947" v="113" actId="962"/>
          <ac:picMkLst>
            <pc:docMk/>
            <pc:sldMk cId="4080831252" sldId="260"/>
            <ac:picMk id="6" creationId="{F9BAF22E-C0A3-8F6B-4BB5-662741BC6AAE}"/>
          </ac:picMkLst>
        </pc:picChg>
        <pc:picChg chg="mod">
          <ac:chgData name="Kirsten Bos" userId="7cd5ab26-d89d-44e5-8ab9-d5402cb516a3" providerId="ADAL" clId="{013D82CD-BA93-41A7-8983-E4B1F8D73E35}" dt="2022-09-20T11:43:47.559" v="103" actId="1076"/>
          <ac:picMkLst>
            <pc:docMk/>
            <pc:sldMk cId="4080831252" sldId="260"/>
            <ac:picMk id="7" creationId="{1DEAE212-B6C6-44EC-A61E-64086EEE82C8}"/>
          </ac:picMkLst>
        </pc:picChg>
      </pc:sldChg>
      <pc:sldChg chg="modSp mod">
        <pc:chgData name="Kirsten Bos" userId="7cd5ab26-d89d-44e5-8ab9-d5402cb516a3" providerId="ADAL" clId="{013D82CD-BA93-41A7-8983-E4B1F8D73E35}" dt="2022-09-20T12:02:41.189" v="322" actId="313"/>
        <pc:sldMkLst>
          <pc:docMk/>
          <pc:sldMk cId="4078602285" sldId="261"/>
        </pc:sldMkLst>
        <pc:spChg chg="mod">
          <ac:chgData name="Kirsten Bos" userId="7cd5ab26-d89d-44e5-8ab9-d5402cb516a3" providerId="ADAL" clId="{013D82CD-BA93-41A7-8983-E4B1F8D73E35}" dt="2022-09-20T12:02:41.189" v="322" actId="313"/>
          <ac:spMkLst>
            <pc:docMk/>
            <pc:sldMk cId="4078602285" sldId="261"/>
            <ac:spMk id="3" creationId="{06A71C2F-3788-44A8-BC2C-7A5D6A4C8FBF}"/>
          </ac:spMkLst>
        </pc:spChg>
      </pc:sldChg>
      <pc:sldChg chg="addSp modSp mod">
        <pc:chgData name="Kirsten Bos" userId="7cd5ab26-d89d-44e5-8ab9-d5402cb516a3" providerId="ADAL" clId="{013D82CD-BA93-41A7-8983-E4B1F8D73E35}" dt="2022-09-20T11:47:10.649" v="209" actId="1076"/>
        <pc:sldMkLst>
          <pc:docMk/>
          <pc:sldMk cId="158336223" sldId="262"/>
        </pc:sldMkLst>
        <pc:spChg chg="mod">
          <ac:chgData name="Kirsten Bos" userId="7cd5ab26-d89d-44e5-8ab9-d5402cb516a3" providerId="ADAL" clId="{013D82CD-BA93-41A7-8983-E4B1F8D73E35}" dt="2021-07-15T15:12:31.925" v="62" actId="20577"/>
          <ac:spMkLst>
            <pc:docMk/>
            <pc:sldMk cId="158336223" sldId="262"/>
            <ac:spMk id="4" creationId="{86A3AB71-EA90-45E3-9212-FDC760317812}"/>
          </ac:spMkLst>
        </pc:spChg>
        <pc:picChg chg="add mod">
          <ac:chgData name="Kirsten Bos" userId="7cd5ab26-d89d-44e5-8ab9-d5402cb516a3" providerId="ADAL" clId="{013D82CD-BA93-41A7-8983-E4B1F8D73E35}" dt="2022-09-20T11:47:10.649" v="209" actId="1076"/>
          <ac:picMkLst>
            <pc:docMk/>
            <pc:sldMk cId="158336223" sldId="262"/>
            <ac:picMk id="3" creationId="{6DD907AF-A474-E3A4-02BF-8C19A746CA91}"/>
          </ac:picMkLst>
        </pc:picChg>
      </pc:sldChg>
      <pc:sldChg chg="modSp mod">
        <pc:chgData name="Kirsten Bos" userId="7cd5ab26-d89d-44e5-8ab9-d5402cb516a3" providerId="ADAL" clId="{013D82CD-BA93-41A7-8983-E4B1F8D73E35}" dt="2021-07-15T15:12:48.910" v="73" actId="20577"/>
        <pc:sldMkLst>
          <pc:docMk/>
          <pc:sldMk cId="3433764522" sldId="263"/>
        </pc:sldMkLst>
        <pc:spChg chg="mod">
          <ac:chgData name="Kirsten Bos" userId="7cd5ab26-d89d-44e5-8ab9-d5402cb516a3" providerId="ADAL" clId="{013D82CD-BA93-41A7-8983-E4B1F8D73E35}" dt="2021-07-15T15:12:48.910" v="73" actId="20577"/>
          <ac:spMkLst>
            <pc:docMk/>
            <pc:sldMk cId="3433764522" sldId="263"/>
            <ac:spMk id="4" creationId="{F82BCEB0-80DB-4453-B90D-953F4D0C51B5}"/>
          </ac:spMkLst>
        </pc:spChg>
      </pc:sldChg>
      <pc:sldChg chg="addSp delSp modSp del mod delAnim">
        <pc:chgData name="Kirsten Bos" userId="7cd5ab26-d89d-44e5-8ab9-d5402cb516a3" providerId="ADAL" clId="{013D82CD-BA93-41A7-8983-E4B1F8D73E35}" dt="2022-09-20T11:50:04.858" v="236" actId="47"/>
        <pc:sldMkLst>
          <pc:docMk/>
          <pc:sldMk cId="3029433551" sldId="264"/>
        </pc:sldMkLst>
        <pc:picChg chg="add mod ord">
          <ac:chgData name="Kirsten Bos" userId="7cd5ab26-d89d-44e5-8ab9-d5402cb516a3" providerId="ADAL" clId="{013D82CD-BA93-41A7-8983-E4B1F8D73E35}" dt="2022-09-20T11:49:38.857" v="232" actId="1076"/>
          <ac:picMkLst>
            <pc:docMk/>
            <pc:sldMk cId="3029433551" sldId="264"/>
            <ac:picMk id="4" creationId="{4AE83ADB-7976-03E2-3C3B-7C9F3DCA576C}"/>
          </ac:picMkLst>
        </pc:picChg>
        <pc:picChg chg="del">
          <ac:chgData name="Kirsten Bos" userId="7cd5ab26-d89d-44e5-8ab9-d5402cb516a3" providerId="ADAL" clId="{013D82CD-BA93-41A7-8983-E4B1F8D73E35}" dt="2022-09-20T11:48:09.643" v="217" actId="478"/>
          <ac:picMkLst>
            <pc:docMk/>
            <pc:sldMk cId="3029433551" sldId="264"/>
            <ac:picMk id="6" creationId="{C068D535-5217-4D37-8D7C-A586BA7C4A4A}"/>
          </ac:picMkLst>
        </pc:picChg>
        <pc:picChg chg="del mod">
          <ac:chgData name="Kirsten Bos" userId="7cd5ab26-d89d-44e5-8ab9-d5402cb516a3" providerId="ADAL" clId="{013D82CD-BA93-41A7-8983-E4B1F8D73E35}" dt="2022-09-20T11:49:58.486" v="234" actId="21"/>
          <ac:picMkLst>
            <pc:docMk/>
            <pc:sldMk cId="3029433551" sldId="264"/>
            <ac:picMk id="29" creationId="{6E7F4CF0-4F98-443E-8E6D-023E347BF9B2}"/>
          </ac:picMkLst>
        </pc:picChg>
      </pc:sldChg>
      <pc:sldChg chg="addSp delSp modSp mod delAnim modAnim">
        <pc:chgData name="Kirsten Bos" userId="7cd5ab26-d89d-44e5-8ab9-d5402cb516a3" providerId="ADAL" clId="{013D82CD-BA93-41A7-8983-E4B1F8D73E35}" dt="2022-09-20T11:52:59.896" v="295" actId="21"/>
        <pc:sldMkLst>
          <pc:docMk/>
          <pc:sldMk cId="1132777714" sldId="265"/>
        </pc:sldMkLst>
        <pc:spChg chg="mod">
          <ac:chgData name="Kirsten Bos" userId="7cd5ab26-d89d-44e5-8ab9-d5402cb516a3" providerId="ADAL" clId="{013D82CD-BA93-41A7-8983-E4B1F8D73E35}" dt="2021-07-15T15:12:56.364" v="88" actId="20577"/>
          <ac:spMkLst>
            <pc:docMk/>
            <pc:sldMk cId="1132777714" sldId="265"/>
            <ac:spMk id="7" creationId="{75C1F4D5-6973-4955-A764-AEC454218AF1}"/>
          </ac:spMkLst>
        </pc:spChg>
        <pc:picChg chg="add mod">
          <ac:chgData name="Kirsten Bos" userId="7cd5ab26-d89d-44e5-8ab9-d5402cb516a3" providerId="ADAL" clId="{013D82CD-BA93-41A7-8983-E4B1F8D73E35}" dt="2022-09-20T11:48:03.586" v="216" actId="1076"/>
          <ac:picMkLst>
            <pc:docMk/>
            <pc:sldMk cId="1132777714" sldId="265"/>
            <ac:picMk id="3" creationId="{17720EA6-F91D-E38A-C62E-A5D1E1B9CCE5}"/>
          </ac:picMkLst>
        </pc:picChg>
        <pc:picChg chg="add del mod">
          <ac:chgData name="Kirsten Bos" userId="7cd5ab26-d89d-44e5-8ab9-d5402cb516a3" providerId="ADAL" clId="{013D82CD-BA93-41A7-8983-E4B1F8D73E35}" dt="2022-09-20T11:52:59.896" v="295" actId="21"/>
          <ac:picMkLst>
            <pc:docMk/>
            <pc:sldMk cId="1132777714" sldId="265"/>
            <ac:picMk id="4" creationId="{04F60CDB-0600-FE56-A4B0-146869A3CCCE}"/>
          </ac:picMkLst>
        </pc:picChg>
      </pc:sldChg>
      <pc:sldChg chg="addSp delSp modSp mod setBg">
        <pc:chgData name="Kirsten Bos" userId="7cd5ab26-d89d-44e5-8ab9-d5402cb516a3" providerId="ADAL" clId="{013D82CD-BA93-41A7-8983-E4B1F8D73E35}" dt="2023-01-18T10:57:48.527" v="329" actId="14100"/>
        <pc:sldMkLst>
          <pc:docMk/>
          <pc:sldMk cId="1066671221" sldId="266"/>
        </pc:sldMkLst>
        <pc:spChg chg="mod ord">
          <ac:chgData name="Kirsten Bos" userId="7cd5ab26-d89d-44e5-8ab9-d5402cb516a3" providerId="ADAL" clId="{013D82CD-BA93-41A7-8983-E4B1F8D73E35}" dt="2022-09-20T11:57:40.130" v="313" actId="13926"/>
          <ac:spMkLst>
            <pc:docMk/>
            <pc:sldMk cId="1066671221" sldId="266"/>
            <ac:spMk id="3" creationId="{9AB42F0B-CE9E-4596-95D9-28BBEF9E10FC}"/>
          </ac:spMkLst>
        </pc:spChg>
        <pc:spChg chg="add">
          <ac:chgData name="Kirsten Bos" userId="7cd5ab26-d89d-44e5-8ab9-d5402cb516a3" providerId="ADAL" clId="{013D82CD-BA93-41A7-8983-E4B1F8D73E35}" dt="2022-09-20T11:57:18.034" v="308" actId="26606"/>
          <ac:spMkLst>
            <pc:docMk/>
            <pc:sldMk cId="1066671221" sldId="266"/>
            <ac:spMk id="10" creationId="{04812C46-200A-4DEB-A05E-3ED6C68C2387}"/>
          </ac:spMkLst>
        </pc:spChg>
        <pc:spChg chg="add">
          <ac:chgData name="Kirsten Bos" userId="7cd5ab26-d89d-44e5-8ab9-d5402cb516a3" providerId="ADAL" clId="{013D82CD-BA93-41A7-8983-E4B1F8D73E35}" dt="2022-09-20T11:57:18.034" v="308" actId="26606"/>
          <ac:spMkLst>
            <pc:docMk/>
            <pc:sldMk cId="1066671221" sldId="266"/>
            <ac:spMk id="12" creationId="{D1EA859B-E555-4109-94F3-6700E046E008}"/>
          </ac:spMkLst>
        </pc:spChg>
        <pc:picChg chg="del">
          <ac:chgData name="Kirsten Bos" userId="7cd5ab26-d89d-44e5-8ab9-d5402cb516a3" providerId="ADAL" clId="{013D82CD-BA93-41A7-8983-E4B1F8D73E35}" dt="2022-09-20T11:56:46.807" v="304" actId="478"/>
          <ac:picMkLst>
            <pc:docMk/>
            <pc:sldMk cId="1066671221" sldId="266"/>
            <ac:picMk id="2" creationId="{0B2C6FB0-9B66-4650-9C49-CC107BAA91DC}"/>
          </ac:picMkLst>
        </pc:picChg>
        <pc:picChg chg="add mod">
          <ac:chgData name="Kirsten Bos" userId="7cd5ab26-d89d-44e5-8ab9-d5402cb516a3" providerId="ADAL" clId="{013D82CD-BA93-41A7-8983-E4B1F8D73E35}" dt="2022-09-20T11:57:18.034" v="308" actId="26606"/>
          <ac:picMkLst>
            <pc:docMk/>
            <pc:sldMk cId="1066671221" sldId="266"/>
            <ac:picMk id="5" creationId="{5010091F-51EE-E4EC-876B-D0B2E7B73CFC}"/>
          </ac:picMkLst>
        </pc:picChg>
        <pc:picChg chg="add mod">
          <ac:chgData name="Kirsten Bos" userId="7cd5ab26-d89d-44e5-8ab9-d5402cb516a3" providerId="ADAL" clId="{013D82CD-BA93-41A7-8983-E4B1F8D73E35}" dt="2023-01-18T10:57:48.527" v="329" actId="14100"/>
          <ac:picMkLst>
            <pc:docMk/>
            <pc:sldMk cId="1066671221" sldId="266"/>
            <ac:picMk id="6" creationId="{A6A687E5-65B4-9A52-75B1-D08E78C651DE}"/>
          </ac:picMkLst>
        </pc:picChg>
        <pc:picChg chg="add mod">
          <ac:chgData name="Kirsten Bos" userId="7cd5ab26-d89d-44e5-8ab9-d5402cb516a3" providerId="ADAL" clId="{013D82CD-BA93-41A7-8983-E4B1F8D73E35}" dt="2023-01-18T10:57:42.501" v="326" actId="1076"/>
          <ac:picMkLst>
            <pc:docMk/>
            <pc:sldMk cId="1066671221" sldId="266"/>
            <ac:picMk id="7" creationId="{1EBB3058-D907-10D4-0C96-0C3B7E23CD28}"/>
          </ac:picMkLst>
        </pc:picChg>
      </pc:sldChg>
      <pc:sldChg chg="addSp modSp mod">
        <pc:chgData name="Kirsten Bos" userId="7cd5ab26-d89d-44e5-8ab9-d5402cb516a3" providerId="ADAL" clId="{013D82CD-BA93-41A7-8983-E4B1F8D73E35}" dt="2022-09-20T11:47:40.630" v="213" actId="13926"/>
        <pc:sldMkLst>
          <pc:docMk/>
          <pc:sldMk cId="1504038940" sldId="268"/>
        </pc:sldMkLst>
        <pc:spChg chg="mod">
          <ac:chgData name="Kirsten Bos" userId="7cd5ab26-d89d-44e5-8ab9-d5402cb516a3" providerId="ADAL" clId="{013D82CD-BA93-41A7-8983-E4B1F8D73E35}" dt="2022-09-20T11:47:40.630" v="213" actId="13926"/>
          <ac:spMkLst>
            <pc:docMk/>
            <pc:sldMk cId="1504038940" sldId="268"/>
            <ac:spMk id="2" creationId="{00000000-0000-0000-0000-000000000000}"/>
          </ac:spMkLst>
        </pc:spChg>
        <pc:picChg chg="add mod">
          <ac:chgData name="Kirsten Bos" userId="7cd5ab26-d89d-44e5-8ab9-d5402cb516a3" providerId="ADAL" clId="{013D82CD-BA93-41A7-8983-E4B1F8D73E35}" dt="2022-09-20T11:47:32.178" v="212" actId="1076"/>
          <ac:picMkLst>
            <pc:docMk/>
            <pc:sldMk cId="1504038940" sldId="268"/>
            <ac:picMk id="3" creationId="{F9C0C92B-2192-F4AB-FA70-A3BB4D2C2890}"/>
          </ac:picMkLst>
        </pc:picChg>
      </pc:sldChg>
      <pc:sldChg chg="addSp modSp new mod">
        <pc:chgData name="Kirsten Bos" userId="7cd5ab26-d89d-44e5-8ab9-d5402cb516a3" providerId="ADAL" clId="{013D82CD-BA93-41A7-8983-E4B1F8D73E35}" dt="2022-09-20T12:02:08.113" v="321" actId="6549"/>
        <pc:sldMkLst>
          <pc:docMk/>
          <pc:sldMk cId="2079004132" sldId="270"/>
        </pc:sldMkLst>
        <pc:spChg chg="add mod">
          <ac:chgData name="Kirsten Bos" userId="7cd5ab26-d89d-44e5-8ab9-d5402cb516a3" providerId="ADAL" clId="{013D82CD-BA93-41A7-8983-E4B1F8D73E35}" dt="2022-09-20T12:02:08.113" v="321" actId="6549"/>
          <ac:spMkLst>
            <pc:docMk/>
            <pc:sldMk cId="2079004132" sldId="270"/>
            <ac:spMk id="4" creationId="{A185B463-9A48-26BF-C6F8-5288C61C70A5}"/>
          </ac:spMkLst>
        </pc:spChg>
        <pc:picChg chg="add mod">
          <ac:chgData name="Kirsten Bos" userId="7cd5ab26-d89d-44e5-8ab9-d5402cb516a3" providerId="ADAL" clId="{013D82CD-BA93-41A7-8983-E4B1F8D73E35}" dt="2022-09-20T11:52:49.016" v="293" actId="14100"/>
          <ac:picMkLst>
            <pc:docMk/>
            <pc:sldMk cId="2079004132" sldId="270"/>
            <ac:picMk id="3" creationId="{66B39AC9-FBBB-F1D3-E28C-C84FAB94ADC4}"/>
          </ac:picMkLst>
        </pc:picChg>
        <pc:picChg chg="add mod">
          <ac:chgData name="Kirsten Bos" userId="7cd5ab26-d89d-44e5-8ab9-d5402cb516a3" providerId="ADAL" clId="{013D82CD-BA93-41A7-8983-E4B1F8D73E35}" dt="2022-09-20T11:53:10.584" v="297" actId="1076"/>
          <ac:picMkLst>
            <pc:docMk/>
            <pc:sldMk cId="2079004132" sldId="270"/>
            <ac:picMk id="5" creationId="{5F96BC75-2B1A-777A-6F1D-7AD7737F4F45}"/>
          </ac:picMkLst>
        </pc:picChg>
      </pc:sldChg>
    </pc:docChg>
  </pc:docChgLst>
  <pc:docChgLst>
    <pc:chgData name="Kirsten Bos" userId="7cd5ab26-d89d-44e5-8ab9-d5402cb516a3" providerId="ADAL" clId="{D6DBA22D-60AF-4E00-8C00-3468B8E3092C}"/>
    <pc:docChg chg="undo custSel modSld">
      <pc:chgData name="Kirsten Bos" userId="7cd5ab26-d89d-44e5-8ab9-d5402cb516a3" providerId="ADAL" clId="{D6DBA22D-60AF-4E00-8C00-3468B8E3092C}" dt="2021-07-15T12:11:41.057" v="402" actId="20577"/>
      <pc:docMkLst>
        <pc:docMk/>
      </pc:docMkLst>
      <pc:sldChg chg="addSp delSp modSp mod addAnim modAnim setClrOvrMap">
        <pc:chgData name="Kirsten Bos" userId="7cd5ab26-d89d-44e5-8ab9-d5402cb516a3" providerId="ADAL" clId="{D6DBA22D-60AF-4E00-8C00-3468B8E3092C}" dt="2021-07-15T11:53:03.429" v="74" actId="1076"/>
        <pc:sldMkLst>
          <pc:docMk/>
          <pc:sldMk cId="4080831252" sldId="260"/>
        </pc:sldMkLst>
        <pc:spChg chg="mod">
          <ac:chgData name="Kirsten Bos" userId="7cd5ab26-d89d-44e5-8ab9-d5402cb516a3" providerId="ADAL" clId="{D6DBA22D-60AF-4E00-8C00-3468B8E3092C}" dt="2021-07-15T11:46:28.973" v="45" actId="26606"/>
          <ac:spMkLst>
            <pc:docMk/>
            <pc:sldMk cId="4080831252" sldId="260"/>
            <ac:spMk id="2" creationId="{6DE7F171-886C-4995-9DC6-E13876910344}"/>
          </ac:spMkLst>
        </pc:spChg>
        <pc:spChg chg="mod">
          <ac:chgData name="Kirsten Bos" userId="7cd5ab26-d89d-44e5-8ab9-d5402cb516a3" providerId="ADAL" clId="{D6DBA22D-60AF-4E00-8C00-3468B8E3092C}" dt="2021-07-15T11:46:45.314" v="72" actId="20577"/>
          <ac:spMkLst>
            <pc:docMk/>
            <pc:sldMk cId="4080831252" sldId="260"/>
            <ac:spMk id="3" creationId="{CED5154A-EED8-4517-8CC2-C550BA34F84B}"/>
          </ac:spMkLst>
        </pc:spChg>
        <pc:spChg chg="add">
          <ac:chgData name="Kirsten Bos" userId="7cd5ab26-d89d-44e5-8ab9-d5402cb516a3" providerId="ADAL" clId="{D6DBA22D-60AF-4E00-8C00-3468B8E3092C}" dt="2021-07-15T11:46:28.973" v="45" actId="26606"/>
          <ac:spMkLst>
            <pc:docMk/>
            <pc:sldMk cId="4080831252" sldId="260"/>
            <ac:spMk id="10" creationId="{37C89E4B-3C9F-44B9-8B86-D9E3D112D8EC}"/>
          </ac:spMkLst>
        </pc:spChg>
        <pc:picChg chg="add mod ord">
          <ac:chgData name="Kirsten Bos" userId="7cd5ab26-d89d-44e5-8ab9-d5402cb516a3" providerId="ADAL" clId="{D6DBA22D-60AF-4E00-8C00-3468B8E3092C}" dt="2021-07-15T11:46:28.973" v="45" actId="26606"/>
          <ac:picMkLst>
            <pc:docMk/>
            <pc:sldMk cId="4080831252" sldId="260"/>
            <ac:picMk id="5" creationId="{4B521C1B-C281-4A70-99F1-C1ECD009FE1B}"/>
          </ac:picMkLst>
        </pc:picChg>
        <pc:picChg chg="del">
          <ac:chgData name="Kirsten Bos" userId="7cd5ab26-d89d-44e5-8ab9-d5402cb516a3" providerId="ADAL" clId="{D6DBA22D-60AF-4E00-8C00-3468B8E3092C}" dt="2021-07-15T11:45:07.448" v="41" actId="478"/>
          <ac:picMkLst>
            <pc:docMk/>
            <pc:sldMk cId="4080831252" sldId="260"/>
            <ac:picMk id="6" creationId="{0E51720A-CD6E-4476-87A0-A2B4B1DC49AA}"/>
          </ac:picMkLst>
        </pc:picChg>
        <pc:picChg chg="add mod">
          <ac:chgData name="Kirsten Bos" userId="7cd5ab26-d89d-44e5-8ab9-d5402cb516a3" providerId="ADAL" clId="{D6DBA22D-60AF-4E00-8C00-3468B8E3092C}" dt="2021-07-15T11:53:03.429" v="74" actId="1076"/>
          <ac:picMkLst>
            <pc:docMk/>
            <pc:sldMk cId="4080831252" sldId="260"/>
            <ac:picMk id="7" creationId="{1DEAE212-B6C6-44EC-A61E-64086EEE82C8}"/>
          </ac:picMkLst>
        </pc:picChg>
        <pc:cxnChg chg="add">
          <ac:chgData name="Kirsten Bos" userId="7cd5ab26-d89d-44e5-8ab9-d5402cb516a3" providerId="ADAL" clId="{D6DBA22D-60AF-4E00-8C00-3468B8E3092C}" dt="2021-07-15T11:46:28.973" v="45" actId="26606"/>
          <ac:cxnSpMkLst>
            <pc:docMk/>
            <pc:sldMk cId="4080831252" sldId="260"/>
            <ac:cxnSpMk id="12" creationId="{AA2EAA10-076F-46BD-8F0F-B9A2FB77A85C}"/>
          </ac:cxnSpMkLst>
        </pc:cxnChg>
        <pc:cxnChg chg="add">
          <ac:chgData name="Kirsten Bos" userId="7cd5ab26-d89d-44e5-8ab9-d5402cb516a3" providerId="ADAL" clId="{D6DBA22D-60AF-4E00-8C00-3468B8E3092C}" dt="2021-07-15T11:46:28.973" v="45" actId="26606"/>
          <ac:cxnSpMkLst>
            <pc:docMk/>
            <pc:sldMk cId="4080831252" sldId="260"/>
            <ac:cxnSpMk id="14" creationId="{D891E407-403B-4764-86C9-33A56D3BCAA3}"/>
          </ac:cxnSpMkLst>
        </pc:cxnChg>
      </pc:sldChg>
      <pc:sldChg chg="modSp mod">
        <pc:chgData name="Kirsten Bos" userId="7cd5ab26-d89d-44e5-8ab9-d5402cb516a3" providerId="ADAL" clId="{D6DBA22D-60AF-4E00-8C00-3468B8E3092C}" dt="2021-07-15T12:09:24.067" v="362" actId="20577"/>
        <pc:sldMkLst>
          <pc:docMk/>
          <pc:sldMk cId="4078602285" sldId="261"/>
        </pc:sldMkLst>
        <pc:spChg chg="mod">
          <ac:chgData name="Kirsten Bos" userId="7cd5ab26-d89d-44e5-8ab9-d5402cb516a3" providerId="ADAL" clId="{D6DBA22D-60AF-4E00-8C00-3468B8E3092C}" dt="2021-07-15T12:09:24.067" v="362" actId="20577"/>
          <ac:spMkLst>
            <pc:docMk/>
            <pc:sldMk cId="4078602285" sldId="261"/>
            <ac:spMk id="3" creationId="{06A71C2F-3788-44A8-BC2C-7A5D6A4C8FBF}"/>
          </ac:spMkLst>
        </pc:spChg>
      </pc:sldChg>
      <pc:sldChg chg="modSp mod">
        <pc:chgData name="Kirsten Bos" userId="7cd5ab26-d89d-44e5-8ab9-d5402cb516a3" providerId="ADAL" clId="{D6DBA22D-60AF-4E00-8C00-3468B8E3092C}" dt="2021-07-15T09:30:38.563" v="9" actId="20577"/>
        <pc:sldMkLst>
          <pc:docMk/>
          <pc:sldMk cId="158336223" sldId="262"/>
        </pc:sldMkLst>
        <pc:spChg chg="mod">
          <ac:chgData name="Kirsten Bos" userId="7cd5ab26-d89d-44e5-8ab9-d5402cb516a3" providerId="ADAL" clId="{D6DBA22D-60AF-4E00-8C00-3468B8E3092C}" dt="2021-07-15T09:30:38.563" v="9" actId="20577"/>
          <ac:spMkLst>
            <pc:docMk/>
            <pc:sldMk cId="158336223" sldId="262"/>
            <ac:spMk id="4" creationId="{86A3AB71-EA90-45E3-9212-FDC760317812}"/>
          </ac:spMkLst>
        </pc:spChg>
      </pc:sldChg>
      <pc:sldChg chg="modSp mod">
        <pc:chgData name="Kirsten Bos" userId="7cd5ab26-d89d-44e5-8ab9-d5402cb516a3" providerId="ADAL" clId="{D6DBA22D-60AF-4E00-8C00-3468B8E3092C}" dt="2021-07-15T09:46:01.617" v="19" actId="20577"/>
        <pc:sldMkLst>
          <pc:docMk/>
          <pc:sldMk cId="3433764522" sldId="263"/>
        </pc:sldMkLst>
        <pc:spChg chg="mod">
          <ac:chgData name="Kirsten Bos" userId="7cd5ab26-d89d-44e5-8ab9-d5402cb516a3" providerId="ADAL" clId="{D6DBA22D-60AF-4E00-8C00-3468B8E3092C}" dt="2021-07-15T09:46:01.617" v="19" actId="20577"/>
          <ac:spMkLst>
            <pc:docMk/>
            <pc:sldMk cId="3433764522" sldId="263"/>
            <ac:spMk id="4" creationId="{F82BCEB0-80DB-4453-B90D-953F4D0C51B5}"/>
          </ac:spMkLst>
        </pc:spChg>
      </pc:sldChg>
      <pc:sldChg chg="addSp modSp mod">
        <pc:chgData name="Kirsten Bos" userId="7cd5ab26-d89d-44e5-8ab9-d5402cb516a3" providerId="ADAL" clId="{D6DBA22D-60AF-4E00-8C00-3468B8E3092C}" dt="2021-07-15T12:11:41.057" v="402" actId="20577"/>
        <pc:sldMkLst>
          <pc:docMk/>
          <pc:sldMk cId="3029433551" sldId="264"/>
        </pc:sldMkLst>
        <pc:spChg chg="add mod">
          <ac:chgData name="Kirsten Bos" userId="7cd5ab26-d89d-44e5-8ab9-d5402cb516a3" providerId="ADAL" clId="{D6DBA22D-60AF-4E00-8C00-3468B8E3092C}" dt="2021-07-15T12:10:49.901" v="373" actId="1076"/>
          <ac:spMkLst>
            <pc:docMk/>
            <pc:sldMk cId="3029433551" sldId="264"/>
            <ac:spMk id="2" creationId="{ECF13EEB-F404-4E00-ABCC-2E0DDAED2984}"/>
          </ac:spMkLst>
        </pc:spChg>
        <pc:spChg chg="mod">
          <ac:chgData name="Kirsten Bos" userId="7cd5ab26-d89d-44e5-8ab9-d5402cb516a3" providerId="ADAL" clId="{D6DBA22D-60AF-4E00-8C00-3468B8E3092C}" dt="2021-07-15T12:11:41.057" v="402" actId="20577"/>
          <ac:spMkLst>
            <pc:docMk/>
            <pc:sldMk cId="3029433551" sldId="264"/>
            <ac:spMk id="10" creationId="{5A345D5C-D3C4-4963-B9F0-BB0A76A7D987}"/>
          </ac:spMkLst>
        </pc:spChg>
        <pc:picChg chg="mod">
          <ac:chgData name="Kirsten Bos" userId="7cd5ab26-d89d-44e5-8ab9-d5402cb516a3" providerId="ADAL" clId="{D6DBA22D-60AF-4E00-8C00-3468B8E3092C}" dt="2021-07-15T12:11:19.149" v="393" actId="1076"/>
          <ac:picMkLst>
            <pc:docMk/>
            <pc:sldMk cId="3029433551" sldId="264"/>
            <ac:picMk id="6" creationId="{C068D535-5217-4D37-8D7C-A586BA7C4A4A}"/>
          </ac:picMkLst>
        </pc:picChg>
        <pc:picChg chg="mod">
          <ac:chgData name="Kirsten Bos" userId="7cd5ab26-d89d-44e5-8ab9-d5402cb516a3" providerId="ADAL" clId="{D6DBA22D-60AF-4E00-8C00-3468B8E3092C}" dt="2021-07-15T12:00:45.940" v="76" actId="1076"/>
          <ac:picMkLst>
            <pc:docMk/>
            <pc:sldMk cId="3029433551" sldId="264"/>
            <ac:picMk id="29" creationId="{6E7F4CF0-4F98-443E-8E6D-023E347BF9B2}"/>
          </ac:picMkLst>
        </pc:picChg>
      </pc:sldChg>
      <pc:sldChg chg="modSp mod">
        <pc:chgData name="Kirsten Bos" userId="7cd5ab26-d89d-44e5-8ab9-d5402cb516a3" providerId="ADAL" clId="{D6DBA22D-60AF-4E00-8C00-3468B8E3092C}" dt="2021-07-15T09:46:09.968" v="32" actId="20577"/>
        <pc:sldMkLst>
          <pc:docMk/>
          <pc:sldMk cId="1132777714" sldId="265"/>
        </pc:sldMkLst>
        <pc:spChg chg="mod">
          <ac:chgData name="Kirsten Bos" userId="7cd5ab26-d89d-44e5-8ab9-d5402cb516a3" providerId="ADAL" clId="{D6DBA22D-60AF-4E00-8C00-3468B8E3092C}" dt="2021-07-15T09:46:09.968" v="32" actId="20577"/>
          <ac:spMkLst>
            <pc:docMk/>
            <pc:sldMk cId="1132777714" sldId="265"/>
            <ac:spMk id="7" creationId="{75C1F4D5-6973-4955-A764-AEC454218AF1}"/>
          </ac:spMkLst>
        </pc:spChg>
      </pc:sldChg>
      <pc:sldChg chg="modSp mod">
        <pc:chgData name="Kirsten Bos" userId="7cd5ab26-d89d-44e5-8ab9-d5402cb516a3" providerId="ADAL" clId="{D6DBA22D-60AF-4E00-8C00-3468B8E3092C}" dt="2021-07-15T12:07:54.658" v="187" actId="20577"/>
        <pc:sldMkLst>
          <pc:docMk/>
          <pc:sldMk cId="1066671221" sldId="266"/>
        </pc:sldMkLst>
        <pc:spChg chg="mod">
          <ac:chgData name="Kirsten Bos" userId="7cd5ab26-d89d-44e5-8ab9-d5402cb516a3" providerId="ADAL" clId="{D6DBA22D-60AF-4E00-8C00-3468B8E3092C}" dt="2021-07-15T12:07:54.658" v="187" actId="20577"/>
          <ac:spMkLst>
            <pc:docMk/>
            <pc:sldMk cId="1066671221" sldId="266"/>
            <ac:spMk id="3" creationId="{9AB42F0B-CE9E-4596-95D9-28BBEF9E10FC}"/>
          </ac:spMkLst>
        </pc:spChg>
      </pc:sldChg>
      <pc:sldChg chg="modSp mod">
        <pc:chgData name="Kirsten Bos" userId="7cd5ab26-d89d-44e5-8ab9-d5402cb516a3" providerId="ADAL" clId="{D6DBA22D-60AF-4E00-8C00-3468B8E3092C}" dt="2021-07-15T12:09:56.536" v="370" actId="20577"/>
        <pc:sldMkLst>
          <pc:docMk/>
          <pc:sldMk cId="2707953007" sldId="267"/>
        </pc:sldMkLst>
        <pc:spChg chg="mod">
          <ac:chgData name="Kirsten Bos" userId="7cd5ab26-d89d-44e5-8ab9-d5402cb516a3" providerId="ADAL" clId="{D6DBA22D-60AF-4E00-8C00-3468B8E3092C}" dt="2021-07-15T12:09:56.536" v="370" actId="20577"/>
          <ac:spMkLst>
            <pc:docMk/>
            <pc:sldMk cId="2707953007" sldId="267"/>
            <ac:spMk id="2" creationId="{6035FBE4-E8C1-4AE7-A64C-6486DBDD80D0}"/>
          </ac:spMkLst>
        </pc:spChg>
      </pc:sldChg>
      <pc:sldChg chg="modSp mod">
        <pc:chgData name="Kirsten Bos" userId="7cd5ab26-d89d-44e5-8ab9-d5402cb516a3" providerId="ADAL" clId="{D6DBA22D-60AF-4E00-8C00-3468B8E3092C}" dt="2021-07-15T10:54:27.328" v="40" actId="13926"/>
        <pc:sldMkLst>
          <pc:docMk/>
          <pc:sldMk cId="1504038940" sldId="268"/>
        </pc:sldMkLst>
        <pc:spChg chg="mod">
          <ac:chgData name="Kirsten Bos" userId="7cd5ab26-d89d-44e5-8ab9-d5402cb516a3" providerId="ADAL" clId="{D6DBA22D-60AF-4E00-8C00-3468B8E3092C}" dt="2021-07-15T10:54:27.328" v="40" actId="13926"/>
          <ac:spMkLst>
            <pc:docMk/>
            <pc:sldMk cId="1504038940" sldId="268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FA013-4F16-4792-A5B7-2A440736011D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DE250-3B8B-41F9-8DDB-D6A09AC17FC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2126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9516D-6146-4B34-B42D-104623EEDB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ABC4D95-B488-4996-B2C1-368C8EAEC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90CC5C0-4F4B-4738-A9C8-CF8E3E0A2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B087492-1C13-4670-9B40-D063CCFAB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0841BBE-B291-4F26-8521-82FB31BBA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619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AFD827-86AB-463E-AE26-E6105DDD0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8FCE6C4-AB5D-4EB9-9030-13EBCBD94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F2AE8DD-EA97-4253-8801-1F47350B9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725B35A-BE1A-4327-A281-EBB68B39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0CD0836-C296-41F4-B60C-2FD77125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65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F9A26E-D04B-4DCF-9A36-19D9576BE9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DB6B317-B2E1-4771-B8A5-56185040B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6C1E1A-B11C-49D6-A180-77A10F78F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DB0C80-3421-420A-8ED9-CA3514AA1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16376B5-F379-45E0-A968-E4F2E2454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977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649B08-B5FE-416C-9923-3A22FD42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3950D42-8DFB-4C46-8F12-CC5B2234E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33D68F-7B75-4DF6-ACD6-5071FA8A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C4642A3-9976-49AE-BDE2-B3865083C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76982F-BB3E-48EE-B788-1185D7C2D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730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3D512-E482-49CB-8509-F693B59C7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6AD58C-C343-4916-B7A9-399719247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0D0AB1-D97D-4438-8CCA-80E52075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F09622-E7AB-4728-8C20-374D3ECC6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859B678-BED8-467F-AB5A-5984BC85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71A18-F19E-471B-A2EB-215776C23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8AE24A-1BC2-4BBC-A5AA-0BD9F42B65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7A7F4DA-D1EC-48A2-8B08-878815F22A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B8D343D-7615-47E9-B7E7-D970A83F6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4F56196-D951-4CF7-9EA3-8F8075FF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C3CB512-E2C9-41E8-BED0-D57FEEFBA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7743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DE771-54BF-4AC5-8D9D-B906CEB82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0B8D27-72E2-437C-A41D-49EDC53C17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C3DC5E3-0F64-4F5A-9B74-F38E7093BC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4085356-B02D-4A57-B6C8-963E4279E8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F8D8AD8F-F1D3-4144-8E8C-99F870E862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FB7B8BC1-369F-4EA2-BA3C-5E4F9C634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C3700A7-31ED-414E-91E7-E88C917FA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6DAEED2-E2A7-4D67-8E06-51A59845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69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DC3D92-851A-432F-92D3-5FE71E2C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55E6DE2-9231-4FAB-ACFA-50E03E1D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1AFC326-97D3-4636-B3F8-8037BB7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C744635-3B3C-42CC-9601-051DFAD0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586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20C097B-6FE3-4DE7-A505-C7C88EEF9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C824C1E-1727-4445-B19C-120AE3B03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82F75DE-5BA8-4C5B-A21D-825DB9721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790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BCA98-63B9-4463-9062-ABDADE14F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9D1B805-9A2B-4E1F-970B-4585A59BF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58F9110-8415-4864-8DBB-8000AC662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C01E722-6812-4485-A13A-AF39978CD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1529C75-3D78-4AD3-8941-65FA14DF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A66C52A-815F-4F67-9B34-6FD977123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982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E265D4-BE38-483C-9623-955A06A16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5E8E403A-205F-4CD4-85D2-C73D4B23B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0BDF9F6-356F-42CB-90B0-AB8D6AF2F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431BF31-18B8-4CA1-941E-C33CC3582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59FBBDC-9E8C-47F4-8253-76EAFF44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76F9A38-B91D-4890-9DA1-FA1014B2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041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D5DD68-BCE8-4C49-8F69-9F9DA1F67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59A5124-5CA8-4504-9B56-747A97F75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7074383-1CFA-448D-A38A-B4D884D5A7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D4099-9745-4F93-8874-90C2F9BD631E}" type="datetimeFigureOut">
              <a:rPr lang="nl-NL" smtClean="0"/>
              <a:t>18-1-2023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75D641-54CE-474D-A2EF-5E2E834CA9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5DDC74C-317C-4FAE-91A0-F0CD08FFE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D3BA-115A-4A9D-B957-9F799F84F8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919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12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Help! Waar is de tram__Groep_3 (1).pdf - Adobe Acrobat Reader DC">
            <a:extLst>
              <a:ext uri="{FF2B5EF4-FFF2-40B4-BE49-F238E27FC236}">
                <a16:creationId xmlns:a16="http://schemas.microsoft.com/office/drawing/2014/main" id="{A20B447D-2065-48D0-946D-34FEA4AAB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4" t="13634" r="42073" b="3322"/>
          <a:stretch/>
        </p:blipFill>
        <p:spPr>
          <a:xfrm>
            <a:off x="3296652" y="21420"/>
            <a:ext cx="4944979" cy="683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12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oud, vintage, teken&#10;&#10;Automatisch gegenereerde beschrijving">
            <a:extLst>
              <a:ext uri="{FF2B5EF4-FFF2-40B4-BE49-F238E27FC236}">
                <a16:creationId xmlns:a16="http://schemas.microsoft.com/office/drawing/2014/main" id="{66B39AC9-FBBB-F1D3-E28C-C84FAB94A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0424" cy="7940214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185B463-9A48-26BF-C6F8-5288C61C70A5}"/>
              </a:ext>
            </a:extLst>
          </p:cNvPr>
          <p:cNvSpPr txBox="1"/>
          <p:nvPr/>
        </p:nvSpPr>
        <p:spPr>
          <a:xfrm>
            <a:off x="998376" y="531845"/>
            <a:ext cx="3097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Opa wil samen met </a:t>
            </a:r>
            <a:r>
              <a:rPr lang="nl-NL" sz="2800" dirty="0" err="1"/>
              <a:t>Sikke</a:t>
            </a:r>
            <a:r>
              <a:rPr lang="nl-NL" sz="2800" dirty="0"/>
              <a:t> met de tram.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F96BC75-2B1A-777A-6F1D-7AD7737F4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022" y="531845"/>
            <a:ext cx="396274" cy="3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04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buiten, lucht, gebouw, huis&#10;&#10;Automatisch gegenereerde beschrijving">
            <a:extLst>
              <a:ext uri="{FF2B5EF4-FFF2-40B4-BE49-F238E27FC236}">
                <a16:creationId xmlns:a16="http://schemas.microsoft.com/office/drawing/2014/main" id="{5010091F-51EE-E4EC-876B-D0B2E7B73C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374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AB42F0B-CE9E-4596-95D9-28BBEF9E10FC}"/>
              </a:ext>
            </a:extLst>
          </p:cNvPr>
          <p:cNvSpPr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Opa</a:t>
            </a:r>
            <a:r>
              <a:rPr lang="en-US" sz="2400" dirty="0"/>
              <a:t> Remer is </a:t>
            </a:r>
            <a:r>
              <a:rPr lang="en-US" sz="2400" dirty="0" err="1"/>
              <a:t>terug</a:t>
            </a:r>
            <a:r>
              <a:rPr lang="en-US" sz="2400" dirty="0"/>
              <a:t> in </a:t>
            </a:r>
            <a:r>
              <a:rPr lang="en-US" sz="2400" dirty="0" err="1"/>
              <a:t>Peize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Wat is </a:t>
            </a:r>
            <a:r>
              <a:rPr lang="en-US" sz="2400" dirty="0" err="1"/>
              <a:t>alles</a:t>
            </a:r>
            <a:r>
              <a:rPr lang="en-US" sz="2400" dirty="0"/>
              <a:t> </a:t>
            </a:r>
            <a:r>
              <a:rPr lang="en-US" sz="2400" dirty="0" err="1"/>
              <a:t>anders</a:t>
            </a:r>
            <a:r>
              <a:rPr lang="en-US" sz="2400" dirty="0"/>
              <a:t>!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err="1"/>
              <a:t>En</a:t>
            </a:r>
            <a:r>
              <a:rPr lang="en-US" sz="2400" dirty="0"/>
              <a:t>: </a:t>
            </a:r>
            <a:r>
              <a:rPr lang="en-US" sz="2400" dirty="0" err="1"/>
              <a:t>waar</a:t>
            </a:r>
            <a:r>
              <a:rPr lang="en-US" sz="2400" dirty="0"/>
              <a:t> is de tram?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6A687E5-65B4-9A52-75B1-D08E78C65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869" y="4319081"/>
            <a:ext cx="923352" cy="199848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EBB3058-D907-10D4-0C96-0C3B7E23C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64" b="97419" l="9694" r="89796">
                        <a14:foregroundMark x1="39413" y1="68451" x2="39413" y2="68451"/>
                        <a14:foregroundMark x1="89541" y1="63480" x2="89541" y2="63480"/>
                        <a14:foregroundMark x1="83929" y1="65583" x2="83929" y2="65583"/>
                        <a14:foregroundMark x1="87755" y1="67208" x2="87755" y2="67208"/>
                        <a14:foregroundMark x1="9694" y1="52199" x2="9694" y2="52199"/>
                        <a14:foregroundMark x1="27806" y1="14723" x2="42857" y2="11855"/>
                        <a14:foregroundMark x1="42857" y1="11855" x2="51276" y2="12428"/>
                        <a14:foregroundMark x1="27679" y1="14436" x2="38776" y2="9943"/>
                        <a14:foregroundMark x1="38776" y1="9943" x2="39158" y2="9943"/>
                        <a14:foregroundMark x1="39158" y1="8987" x2="47321" y2="10134"/>
                        <a14:foregroundMark x1="28444" y1="5354" x2="30357" y2="5354"/>
                        <a14:foregroundMark x1="42857" y1="7935" x2="44770" y2="5354"/>
                        <a14:foregroundMark x1="37883" y1="7648" x2="38265" y2="7648"/>
                        <a14:foregroundMark x1="47066" y1="7839" x2="47066" y2="7839"/>
                        <a14:foregroundMark x1="49745" y1="10516" x2="49745" y2="10516"/>
                        <a14:foregroundMark x1="51658" y1="11663" x2="46301" y2="4493"/>
                        <a14:foregroundMark x1="46301" y1="4493" x2="45153" y2="3920"/>
                        <a14:foregroundMark x1="40689" y1="7075" x2="50510" y2="8222"/>
                        <a14:foregroundMark x1="46173" y1="4302" x2="46173" y2="4302"/>
                        <a14:foregroundMark x1="47704" y1="4493" x2="47704" y2="4493"/>
                        <a14:foregroundMark x1="47832" y1="4780" x2="47832" y2="4780"/>
                        <a14:foregroundMark x1="47832" y1="4780" x2="47832" y2="4780"/>
                        <a14:foregroundMark x1="49235" y1="7361" x2="49235" y2="7361"/>
                        <a14:foregroundMark x1="46556" y1="4302" x2="46556" y2="4302"/>
                        <a14:foregroundMark x1="45791" y1="4015" x2="45791" y2="4015"/>
                        <a14:foregroundMark x1="45918" y1="3920" x2="45918" y2="3920"/>
                        <a14:foregroundMark x1="45918" y1="3920" x2="45918" y2="3920"/>
                        <a14:foregroundMark x1="46556" y1="3442" x2="46939" y2="4493"/>
                        <a14:foregroundMark x1="51276" y1="9847" x2="51913" y2="11855"/>
                        <a14:foregroundMark x1="51913" y1="11568" x2="46301" y2="4302"/>
                        <a14:foregroundMark x1="46301" y1="4302" x2="40561" y2="6501"/>
                        <a14:foregroundMark x1="45153" y1="3059" x2="45153" y2="3059"/>
                        <a14:foregroundMark x1="45153" y1="3059" x2="45153" y2="3059"/>
                        <a14:foregroundMark x1="29719" y1="92925" x2="29719" y2="92925"/>
                        <a14:foregroundMark x1="34566" y1="97419" x2="34566" y2="97419"/>
                        <a14:foregroundMark x1="54464" y1="94837" x2="54464" y2="948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7523" y="4640095"/>
            <a:ext cx="1257299" cy="16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71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AA6695-5257-46B0-B0B6-0871FD60E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901" y="2353316"/>
            <a:ext cx="5772325" cy="1325563"/>
          </a:xfrm>
        </p:spPr>
        <p:txBody>
          <a:bodyPr/>
          <a:lstStyle/>
          <a:p>
            <a:r>
              <a:rPr lang="nl-NL" dirty="0"/>
              <a:t>Dit is opa </a:t>
            </a:r>
            <a:r>
              <a:rPr lang="nl-NL" dirty="0" err="1"/>
              <a:t>Remer</a:t>
            </a:r>
            <a:endParaRPr lang="nl-NL" dirty="0"/>
          </a:p>
        </p:txBody>
      </p:sp>
      <p:pic>
        <p:nvPicPr>
          <p:cNvPr id="7" name="Tijdelijke aanduiding voor inhoud 6" descr="opa remer.pdf - Adobe Acrobat Reader DC">
            <a:extLst>
              <a:ext uri="{FF2B5EF4-FFF2-40B4-BE49-F238E27FC236}">
                <a16:creationId xmlns:a16="http://schemas.microsoft.com/office/drawing/2014/main" id="{4405BE09-3DDC-4278-AEC3-B7919E0BF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1" t="24733" r="44775" b="14369"/>
          <a:stretch/>
        </p:blipFill>
        <p:spPr>
          <a:xfrm>
            <a:off x="645874" y="304652"/>
            <a:ext cx="4781462" cy="6375281"/>
          </a:xfrm>
        </p:spPr>
      </p:pic>
    </p:spTree>
    <p:extLst>
      <p:ext uri="{BB962C8B-B14F-4D97-AF65-F5344CB8AC3E}">
        <p14:creationId xmlns:p14="http://schemas.microsoft.com/office/powerpoint/2010/main" val="60635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B521C1B-C281-4A70-99F1-C1ECD009F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8" b="34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DE7F171-886C-4995-9DC6-E13876910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Vroeger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woonde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opa</a:t>
            </a:r>
            <a:r>
              <a:rPr lang="en-US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Remer in </a:t>
            </a:r>
            <a:r>
              <a:rPr lang="en-US" sz="3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Peize</a:t>
            </a:r>
            <a:endParaRPr lang="en-US" sz="3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ED5154A-EED8-4517-8CC2-C550BA34F84B}"/>
              </a:ext>
            </a:extLst>
          </p:cNvPr>
          <p:cNvSpPr txBox="1"/>
          <p:nvPr/>
        </p:nvSpPr>
        <p:spPr>
          <a:xfrm>
            <a:off x="10164501" y="6383437"/>
            <a:ext cx="2743199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sz="800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Afbeeldingen</a:t>
            </a:r>
            <a:r>
              <a:rPr lang="en-US" sz="800" i="1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: </a:t>
            </a:r>
            <a:r>
              <a:rPr lang="en-US" sz="800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Drents</a:t>
            </a:r>
            <a:r>
              <a:rPr lang="en-US" sz="800" i="1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 </a:t>
            </a:r>
            <a:r>
              <a:rPr lang="en-US" sz="800" i="1" dirty="0" err="1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Archief</a:t>
            </a:r>
            <a:r>
              <a:rPr lang="en-US" sz="800" i="1" dirty="0">
                <a:solidFill>
                  <a:schemeClr val="tx1">
                    <a:lumMod val="95000"/>
                    <a:lumOff val="5000"/>
                  </a:schemeClr>
                </a:solidFill>
                <a:cs typeface="Calibri"/>
              </a:rPr>
              <a:t>.</a:t>
            </a:r>
          </a:p>
        </p:txBody>
      </p:sp>
      <p:pic>
        <p:nvPicPr>
          <p:cNvPr id="7" name="bbc_farm-anima_07028123">
            <a:hlinkClick r:id="" action="ppaction://media"/>
            <a:extLst>
              <a:ext uri="{FF2B5EF4-FFF2-40B4-BE49-F238E27FC236}">
                <a16:creationId xmlns:a16="http://schemas.microsoft.com/office/drawing/2014/main" id="{1DEAE212-B6C6-44EC-A61E-64086EEE8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8737" y="5398905"/>
            <a:ext cx="487363" cy="487363"/>
          </a:xfrm>
          <a:prstGeom prst="rect">
            <a:avLst/>
          </a:prstGeom>
        </p:spPr>
      </p:pic>
      <p:pic>
        <p:nvPicPr>
          <p:cNvPr id="6" name="Afbeelding 5" descr="Afbeelding met boom, buiten, gras, oud">
            <a:extLst>
              <a:ext uri="{FF2B5EF4-FFF2-40B4-BE49-F238E27FC236}">
                <a16:creationId xmlns:a16="http://schemas.microsoft.com/office/drawing/2014/main" id="{F9BAF22E-C0A3-8F6B-4BB5-662741BC6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017">
            <a:off x="360201" y="345269"/>
            <a:ext cx="3581872" cy="254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66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5686425" y="685800"/>
            <a:ext cx="5619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Weet jij in welk land opa nu woont?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495300"/>
            <a:ext cx="5429250" cy="3530129"/>
          </a:xfrm>
          <a:prstGeom prst="ellipse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5" y="4025429"/>
            <a:ext cx="3614738" cy="2409825"/>
          </a:xfrm>
          <a:prstGeom prst="round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822" y="3471738"/>
            <a:ext cx="3489053" cy="211705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723" b="89977" l="10000" r="90000">
                        <a14:foregroundMark x1="59375" y1="59828" x2="57865" y2="62490"/>
                        <a14:foregroundMark x1="59583" y1="59906" x2="57969" y2="62334"/>
                        <a14:foregroundMark x1="58750" y1="61081" x2="58750" y2="61081"/>
                        <a14:foregroundMark x1="58333" y1="62334" x2="58333" y2="62334"/>
                        <a14:foregroundMark x1="58281" y1="62647" x2="58281" y2="62647"/>
                        <a14:foregroundMark x1="59115" y1="61394" x2="59115" y2="61394"/>
                        <a14:foregroundMark x1="59375" y1="60924" x2="59375" y2="60924"/>
                        <a14:foregroundMark x1="59323" y1="60532" x2="59323" y2="60532"/>
                        <a14:foregroundMark x1="59323" y1="60219" x2="59323" y2="60219"/>
                        <a14:foregroundMark x1="58906" y1="61942" x2="58906" y2="61942"/>
                        <a14:foregroundMark x1="58281" y1="62490" x2="58281" y2="62490"/>
                        <a14:foregroundMark x1="58646" y1="63900" x2="58646" y2="63900"/>
                        <a14:foregroundMark x1="59219" y1="62647" x2="59219" y2="62647"/>
                        <a14:foregroundMark x1="59688" y1="61081" x2="59688" y2="61081"/>
                        <a14:foregroundMark x1="57969" y1="62647" x2="57969" y2="62647"/>
                        <a14:foregroundMark x1="26354" y1="9005" x2="26354" y2="9005"/>
                        <a14:foregroundMark x1="27187" y1="1723" x2="27187" y2="1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859" y="3979720"/>
            <a:ext cx="4838558" cy="3218145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263" y="1539090"/>
            <a:ext cx="1690688" cy="1756559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036" y="2227487"/>
            <a:ext cx="3324566" cy="2136324"/>
          </a:xfrm>
          <a:prstGeom prst="roundRect">
            <a:avLst/>
          </a:prstGeom>
        </p:spPr>
      </p:pic>
      <p:pic>
        <p:nvPicPr>
          <p:cNvPr id="16" name="0707401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375" y="6248400"/>
            <a:ext cx="609600" cy="6096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6035FBE4-E8C1-4AE7-A64C-6486DBDD80D0}"/>
              </a:ext>
            </a:extLst>
          </p:cNvPr>
          <p:cNvSpPr txBox="1"/>
          <p:nvPr/>
        </p:nvSpPr>
        <p:spPr>
          <a:xfrm>
            <a:off x="4177364" y="6435254"/>
            <a:ext cx="3927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i="1" dirty="0"/>
              <a:t>Afbeeldingen: </a:t>
            </a:r>
            <a:r>
              <a:rPr lang="nl-NL" sz="900" i="1" dirty="0" err="1"/>
              <a:t>Pixabay</a:t>
            </a:r>
            <a:endParaRPr lang="nl-NL" sz="900" i="1" dirty="0"/>
          </a:p>
        </p:txBody>
      </p:sp>
    </p:spTree>
    <p:extLst>
      <p:ext uri="{BB962C8B-B14F-4D97-AF65-F5344CB8AC3E}">
        <p14:creationId xmlns:p14="http://schemas.microsoft.com/office/powerpoint/2010/main" val="270795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18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06A71C2F-3788-44A8-BC2C-7A5D6A4C8FBF}"/>
              </a:ext>
            </a:extLst>
          </p:cNvPr>
          <p:cNvSpPr txBox="1"/>
          <p:nvPr/>
        </p:nvSpPr>
        <p:spPr>
          <a:xfrm>
            <a:off x="9034943" y="872455"/>
            <a:ext cx="3053593" cy="443198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nl-NL" sz="2400" dirty="0"/>
              <a:t>Toen Opa zeven was, verhuisde hij naar Australië.</a:t>
            </a:r>
          </a:p>
          <a:p>
            <a:endParaRPr lang="nl-NL" sz="2400" dirty="0"/>
          </a:p>
          <a:p>
            <a:r>
              <a:rPr lang="nl-NL" sz="2400" dirty="0"/>
              <a:t>Hij ging met de boot.</a:t>
            </a:r>
          </a:p>
          <a:p>
            <a:endParaRPr lang="nl-NL" sz="2400" dirty="0"/>
          </a:p>
          <a:p>
            <a:r>
              <a:rPr lang="nl-NL" sz="2400" dirty="0">
                <a:cs typeface="Calibri"/>
              </a:rPr>
              <a:t>De reis duurde een maand!</a:t>
            </a:r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  <a:p>
            <a:endParaRPr lang="nl-NL" dirty="0">
              <a:cs typeface="Calibri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endParaRPr lang="nl-NL" sz="900" i="1" dirty="0">
              <a:cs typeface="Calibri" panose="020F0502020204030204"/>
            </a:endParaRPr>
          </a:p>
          <a:p>
            <a:r>
              <a:rPr lang="nl-NL" sz="900" i="1" dirty="0">
                <a:cs typeface="Calibri" panose="020F0502020204030204"/>
              </a:rPr>
              <a:t>Afbeelding: Spaarnestad Photo.</a:t>
            </a:r>
            <a:endParaRPr lang="nl-NL" i="1" dirty="0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495595-F587-4E7F-826F-371002E26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29" y="-489"/>
            <a:ext cx="8829554" cy="6858977"/>
          </a:xfrm>
          <a:prstGeom prst="rect">
            <a:avLst/>
          </a:prstGeom>
        </p:spPr>
      </p:pic>
      <p:pic>
        <p:nvPicPr>
          <p:cNvPr id="2" name="070740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2550" y="6352365"/>
            <a:ext cx="304801" cy="30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0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86A3AB71-EA90-45E3-9212-FDC760317812}"/>
              </a:ext>
            </a:extLst>
          </p:cNvPr>
          <p:cNvSpPr txBox="1"/>
          <p:nvPr/>
        </p:nvSpPr>
        <p:spPr>
          <a:xfrm>
            <a:off x="6808237" y="783771"/>
            <a:ext cx="53837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/>
              <a:t>Opa </a:t>
            </a:r>
            <a:r>
              <a:rPr lang="nl-NL" sz="3200" dirty="0" err="1"/>
              <a:t>Remer</a:t>
            </a:r>
            <a:r>
              <a:rPr lang="nl-NL" sz="3200" dirty="0"/>
              <a:t> mist Peize.</a:t>
            </a:r>
          </a:p>
          <a:p>
            <a:r>
              <a:rPr lang="nl-NL" sz="3200" dirty="0"/>
              <a:t>Daarom eet hij vaak </a:t>
            </a:r>
            <a:r>
              <a:rPr lang="nl-NL" sz="3200" dirty="0" err="1"/>
              <a:t>poffert</a:t>
            </a:r>
            <a:r>
              <a:rPr lang="nl-NL" sz="3200" dirty="0"/>
              <a:t>.</a:t>
            </a:r>
          </a:p>
          <a:p>
            <a:r>
              <a:rPr lang="nl-NL" sz="3200" dirty="0"/>
              <a:t>Net als vroeger in Peize.</a:t>
            </a:r>
          </a:p>
          <a:p>
            <a:r>
              <a:rPr lang="nl-NL" sz="3200" dirty="0"/>
              <a:t>Eet jij ook </a:t>
            </a:r>
            <a:r>
              <a:rPr lang="nl-NL" sz="3200" dirty="0" err="1"/>
              <a:t>poffert</a:t>
            </a:r>
            <a:r>
              <a:rPr lang="nl-NL" sz="3200" dirty="0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0"/>
          <a:stretch/>
        </p:blipFill>
        <p:spPr>
          <a:xfrm rot="5400000">
            <a:off x="296321" y="-63688"/>
            <a:ext cx="6219825" cy="680400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DD907AF-A474-E3A4-02BF-8C19A746C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579" y="2031278"/>
            <a:ext cx="4460033" cy="59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36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9" t="-979" r="18296" b="979"/>
          <a:stretch/>
        </p:blipFill>
        <p:spPr bwMode="auto">
          <a:xfrm>
            <a:off x="-1" y="-125835"/>
            <a:ext cx="6944769" cy="698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7063530" y="1591270"/>
            <a:ext cx="45855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Opa </a:t>
            </a:r>
            <a:r>
              <a:rPr lang="nl-NL" sz="2800" dirty="0" err="1"/>
              <a:t>Remer</a:t>
            </a:r>
            <a:r>
              <a:rPr lang="nl-NL" sz="2800" dirty="0"/>
              <a:t> bouwt molens.</a:t>
            </a:r>
          </a:p>
          <a:p>
            <a:endParaRPr lang="nl-NL" sz="2800" dirty="0"/>
          </a:p>
          <a:p>
            <a:r>
              <a:rPr lang="nl-NL" sz="2800" dirty="0"/>
              <a:t>Net als de molen in Peize.</a:t>
            </a:r>
          </a:p>
          <a:p>
            <a:endParaRPr lang="nl-NL" sz="2800" dirty="0"/>
          </a:p>
          <a:p>
            <a:r>
              <a:rPr lang="nl-NL" sz="2800" dirty="0"/>
              <a:t>Opa zet de molens in zijn tuin.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9C0C92B-2192-F4AB-FA70-A3BB4D2C2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64" b="97419" l="9694" r="89796">
                        <a14:foregroundMark x1="39413" y1="68451" x2="39413" y2="68451"/>
                        <a14:foregroundMark x1="89541" y1="63480" x2="89541" y2="63480"/>
                        <a14:foregroundMark x1="83929" y1="65583" x2="83929" y2="65583"/>
                        <a14:foregroundMark x1="87755" y1="67208" x2="87755" y2="67208"/>
                        <a14:foregroundMark x1="9694" y1="52199" x2="9694" y2="52199"/>
                        <a14:foregroundMark x1="27806" y1="14723" x2="42857" y2="11855"/>
                        <a14:foregroundMark x1="42857" y1="11855" x2="51276" y2="12428"/>
                        <a14:foregroundMark x1="27679" y1="14436" x2="38776" y2="9943"/>
                        <a14:foregroundMark x1="38776" y1="9943" x2="39158" y2="9943"/>
                        <a14:foregroundMark x1="39158" y1="8987" x2="47321" y2="10134"/>
                        <a14:foregroundMark x1="28444" y1="5354" x2="30357" y2="5354"/>
                        <a14:foregroundMark x1="42857" y1="7935" x2="44770" y2="5354"/>
                        <a14:foregroundMark x1="37883" y1="7648" x2="38265" y2="7648"/>
                        <a14:foregroundMark x1="47066" y1="7839" x2="47066" y2="7839"/>
                        <a14:foregroundMark x1="49745" y1="10516" x2="49745" y2="10516"/>
                        <a14:foregroundMark x1="51658" y1="11663" x2="46301" y2="4493"/>
                        <a14:foregroundMark x1="46301" y1="4493" x2="45153" y2="3920"/>
                        <a14:foregroundMark x1="40689" y1="7075" x2="50510" y2="8222"/>
                        <a14:foregroundMark x1="46173" y1="4302" x2="46173" y2="4302"/>
                        <a14:foregroundMark x1="47704" y1="4493" x2="47704" y2="4493"/>
                        <a14:foregroundMark x1="47832" y1="4780" x2="47832" y2="4780"/>
                        <a14:foregroundMark x1="47832" y1="4780" x2="47832" y2="4780"/>
                        <a14:foregroundMark x1="49235" y1="7361" x2="49235" y2="7361"/>
                        <a14:foregroundMark x1="46556" y1="4302" x2="46556" y2="4302"/>
                        <a14:foregroundMark x1="45791" y1="4015" x2="45791" y2="4015"/>
                        <a14:foregroundMark x1="45918" y1="3920" x2="45918" y2="3920"/>
                        <a14:foregroundMark x1="45918" y1="3920" x2="45918" y2="3920"/>
                        <a14:foregroundMark x1="46556" y1="3442" x2="46939" y2="4493"/>
                        <a14:foregroundMark x1="51276" y1="9847" x2="51913" y2="11855"/>
                        <a14:foregroundMark x1="51913" y1="11568" x2="46301" y2="4302"/>
                        <a14:foregroundMark x1="46301" y1="4302" x2="40561" y2="6501"/>
                        <a14:foregroundMark x1="45153" y1="3059" x2="45153" y2="3059"/>
                        <a14:foregroundMark x1="45153" y1="3059" x2="45153" y2="3059"/>
                        <a14:foregroundMark x1="29719" y1="92925" x2="29719" y2="92925"/>
                        <a14:foregroundMark x1="34566" y1="97419" x2="34566" y2="97419"/>
                        <a14:foregroundMark x1="54464" y1="94837" x2="54464" y2="948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207" y="2939143"/>
            <a:ext cx="2468705" cy="329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38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82BCEB0-80DB-4453-B90D-953F4D0C51B5}"/>
              </a:ext>
            </a:extLst>
          </p:cNvPr>
          <p:cNvSpPr txBox="1"/>
          <p:nvPr/>
        </p:nvSpPr>
        <p:spPr>
          <a:xfrm>
            <a:off x="4851918" y="1418254"/>
            <a:ext cx="53635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Dit is </a:t>
            </a:r>
            <a:r>
              <a:rPr lang="nl-NL" sz="3600" dirty="0" err="1"/>
              <a:t>Sikke</a:t>
            </a:r>
            <a:r>
              <a:rPr lang="nl-NL" sz="3600" dirty="0"/>
              <a:t>. </a:t>
            </a:r>
          </a:p>
          <a:p>
            <a:r>
              <a:rPr lang="nl-NL" sz="3600" dirty="0"/>
              <a:t>Opa en </a:t>
            </a:r>
            <a:r>
              <a:rPr lang="nl-NL" sz="3600" dirty="0" err="1"/>
              <a:t>Sikke</a:t>
            </a:r>
            <a:r>
              <a:rPr lang="nl-NL" sz="3600" dirty="0"/>
              <a:t> zijn vrienden. </a:t>
            </a:r>
          </a:p>
          <a:p>
            <a:r>
              <a:rPr lang="nl-NL" sz="3600" dirty="0" err="1"/>
              <a:t>Sikke</a:t>
            </a:r>
            <a:r>
              <a:rPr lang="nl-NL" sz="3600" dirty="0"/>
              <a:t> woont in Peize.</a:t>
            </a:r>
          </a:p>
          <a:p>
            <a:r>
              <a:rPr lang="nl-NL" sz="3600" dirty="0"/>
              <a:t>Opa mist </a:t>
            </a:r>
            <a:r>
              <a:rPr lang="nl-NL" sz="3600" dirty="0" err="1"/>
              <a:t>Sikke</a:t>
            </a:r>
            <a:r>
              <a:rPr lang="nl-NL" sz="3600" dirty="0"/>
              <a:t>.</a:t>
            </a:r>
          </a:p>
          <a:p>
            <a:r>
              <a:rPr lang="nl-NL" sz="3600" dirty="0" err="1"/>
              <a:t>Sikke</a:t>
            </a:r>
            <a:r>
              <a:rPr lang="nl-NL" sz="3600" dirty="0"/>
              <a:t> mist opa.</a:t>
            </a:r>
          </a:p>
          <a:p>
            <a:endParaRPr lang="nl-NL" dirty="0"/>
          </a:p>
        </p:txBody>
      </p:sp>
      <p:pic>
        <p:nvPicPr>
          <p:cNvPr id="7" name="Afbeelding 6" descr="opa_sikke.pdf - Adobe Acrobat Reader DC">
            <a:extLst>
              <a:ext uri="{FF2B5EF4-FFF2-40B4-BE49-F238E27FC236}">
                <a16:creationId xmlns:a16="http://schemas.microsoft.com/office/drawing/2014/main" id="{CD8181D1-3C6F-4F02-AF4D-46ADCBF88B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90" t="13345" r="46316" b="1839"/>
          <a:stretch/>
        </p:blipFill>
        <p:spPr>
          <a:xfrm>
            <a:off x="1714081" y="72863"/>
            <a:ext cx="3137837" cy="678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64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lucht, buiten, gras, vliegtuig&#10;&#10;Automatisch gegenereerde beschrijving">
            <a:extLst>
              <a:ext uri="{FF2B5EF4-FFF2-40B4-BE49-F238E27FC236}">
                <a16:creationId xmlns:a16="http://schemas.microsoft.com/office/drawing/2014/main" id="{8E752F9A-8608-45FC-9EEA-639B4E3C5B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5C1F4D5-6973-4955-A764-AEC454218AF1}"/>
              </a:ext>
            </a:extLst>
          </p:cNvPr>
          <p:cNvSpPr txBox="1"/>
          <p:nvPr/>
        </p:nvSpPr>
        <p:spPr>
          <a:xfrm>
            <a:off x="351396" y="3288146"/>
            <a:ext cx="3481694" cy="3323625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Opa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gaat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terug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naar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Peize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.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solidFill>
                <a:srgbClr val="262626"/>
              </a:solidFill>
              <a:latin typeface="Calibri"/>
              <a:ea typeface="+mj-ea"/>
              <a:cs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Met het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vliegtuig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dit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2800" dirty="0" err="1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keer</a:t>
            </a:r>
            <a:r>
              <a:rPr lang="en-US" sz="2800" dirty="0">
                <a:solidFill>
                  <a:srgbClr val="262626"/>
                </a:solidFill>
                <a:latin typeface="Calibri"/>
                <a:ea typeface="+mj-ea"/>
                <a:cs typeface="Calibri"/>
              </a:rPr>
              <a:t>!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9782175" y="6486525"/>
            <a:ext cx="21050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00" i="1" dirty="0">
                <a:solidFill>
                  <a:schemeClr val="bg1"/>
                </a:solidFill>
              </a:rPr>
              <a:t>Afbeelding </a:t>
            </a:r>
            <a:r>
              <a:rPr lang="nl-NL" sz="800" i="1" dirty="0" err="1">
                <a:solidFill>
                  <a:schemeClr val="bg1"/>
                </a:solidFill>
              </a:rPr>
              <a:t>Pixabay</a:t>
            </a:r>
            <a:endParaRPr lang="nl-NL" sz="800" i="1" dirty="0">
              <a:solidFill>
                <a:schemeClr val="bg1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7720EA6-F91D-E38A-C62E-A5D1E1B9C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9" b="94969" l="9903" r="89903">
                        <a14:foregroundMark x1="56311" y1="92273" x2="56311" y2="92273"/>
                        <a14:foregroundMark x1="79029" y1="92543" x2="79029" y2="92543"/>
                        <a14:foregroundMark x1="76311" y1="95238" x2="76311" y2="95238"/>
                        <a14:foregroundMark x1="56505" y1="19856" x2="56505" y2="19856"/>
                        <a14:foregroundMark x1="45243" y1="18598" x2="45243" y2="18598"/>
                        <a14:foregroundMark x1="44466" y1="18598" x2="44466" y2="18598"/>
                        <a14:foregroundMark x1="57476" y1="9075" x2="57476" y2="9075"/>
                        <a14:foregroundMark x1="61359" y1="4403" x2="61359" y2="4403"/>
                        <a14:foregroundMark x1="53204" y1="809" x2="53204" y2="809"/>
                        <a14:foregroundMark x1="56311" y1="5930" x2="56311" y2="5930"/>
                        <a14:foregroundMark x1="32816" y1="55076" x2="32816" y2="55076"/>
                        <a14:foregroundMark x1="21165" y1="55615" x2="21165" y2="556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4461" y="4642141"/>
            <a:ext cx="445939" cy="9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77771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</Words>
  <Application>Microsoft Office PowerPoint</Application>
  <PresentationFormat>Breedbeeld</PresentationFormat>
  <Paragraphs>45</Paragraphs>
  <Slides>11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Dit is opa Remer</vt:lpstr>
      <vt:lpstr>Vroeger woonde opa Remer in Peize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Dit is opa Remer</dc:title>
  <dc:creator>Kirsten Bos</dc:creator>
  <cp:lastModifiedBy>Kirsten Bos</cp:lastModifiedBy>
  <cp:revision>66</cp:revision>
  <dcterms:created xsi:type="dcterms:W3CDTF">2019-10-03T14:07:58Z</dcterms:created>
  <dcterms:modified xsi:type="dcterms:W3CDTF">2023-01-18T10:57:53Z</dcterms:modified>
</cp:coreProperties>
</file>